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5"/>
  </p:normalViewPr>
  <p:slideViewPr>
    <p:cSldViewPr snapToGrid="0">
      <p:cViewPr varScale="1">
        <p:scale>
          <a:sx n="104" d="100"/>
          <a:sy n="104" d="100"/>
        </p:scale>
        <p:origin x="232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C025-F4DB-1D4A-CFC0-7D51296B8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B51A2-954E-2272-4C76-A53AFBF1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555B-F3F6-AE29-0F86-0B4F3A93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06810-DFDF-2675-DA86-4366FD6A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5D6A-4684-07CA-4BDA-DA03985F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2AD8-5875-F3DD-5ED5-C09CB520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BA36A-A4BD-4179-4CC1-8DF6FDA39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F42B-3645-66AD-017E-810A735A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05A6-7D65-A392-6D89-36FD43F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63A44-BD2F-2905-2AFB-7DC05D9A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1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6A40F-930C-BBEF-50DF-D39DD759C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2AA16-94B1-1301-97DD-3E4AB2061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902F-3181-3BE1-168A-D5BCAB21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50CAA-4DE6-9CC9-7A13-7BB1493B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6DD6F-E546-880A-FC3D-B70D7DE8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2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F698-8BA0-8386-085C-F2A77AB3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2C48-9DBE-0F2D-C7B9-ECCCB218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E8AD-7252-118A-61DE-C4D0C6CD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A1AF3-D6C8-84E4-17EE-956C7FBA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44114-DF2B-4877-148E-C97C6FF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AC82-1B9A-569D-3412-36E401C4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BFE8-6E72-1437-A1D4-0F3BFCCD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132D-177D-D78A-8BA4-2C3A4F18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C40B-A50D-8349-C7E8-15026448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E268E-132A-4161-B4C1-C81B8B3C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E176-6632-0702-6BDC-4A1BBD41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6879-9FB6-46F8-25E8-D9CD735EF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9B743-1909-28BB-EC2C-797A2F60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91DE-6DAD-18BA-D18D-89728E75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5EFAB-3785-207F-2BA8-4EC39BAE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6D50F-DE55-B361-CFE4-0BCA358E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50BB-9880-64FB-9D14-E3B0BABD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AE33-F952-ACB3-A866-C6CEF6BF1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0B548-A3E7-DEC7-EC10-442287265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DFF4-D572-C5AF-A913-5ADB6DB3C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0E894-E1C7-6A56-774E-5D6F7458D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5F409-0068-0568-6400-35A634E2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FAFA8-65C7-6C63-3605-B8B43B79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2222C-721E-74CF-C6C1-F03F213D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ED32-939C-07E4-1998-14DFC559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25688-CAAE-D269-776B-3FEE8B87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8FE71-7460-A8EC-D05F-21680458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AE3A0-E9E6-A6C2-E038-413A33E7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3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64885-5A26-711D-A7E9-4ADFC8F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BFF3D-8F46-D73D-1B17-56DF3F8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0D13A-0C83-1B89-3D76-648F53C3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6C-59B4-B273-8009-AC801F7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320A-A3B2-5AED-22A4-9A71FB3E0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14949-EF6B-77B6-A703-7C5EA9C3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3805A-0DDF-E30E-F024-594EF97E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66F32-7BCD-2243-684D-C8AC4C04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9862A-A1B1-7A4F-0D5B-80774219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9D8-5186-8E21-5131-6DEA3DC9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E49E6-F071-51DB-D5D4-410866040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6F624-C553-A07A-F6FA-725BE2E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163A-386D-9C9E-BCDE-58EF9BC7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AFF01-7147-F03F-D854-9154A221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DA994-99E0-9E56-967C-9156248E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3CDB1-D4FD-4395-43F7-469FA8E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EF0C-7FEB-4957-7189-87324049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C060-CB1D-1BC1-6252-7964CFC3A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CA9C-2501-35D2-64FA-D1E06C729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AF7E-124A-7B29-136E-532530838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C4FCA-B808-CA4E-267E-B394EDC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OAuth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C3F96-89D3-B3D8-3AFE-71083F3A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You're building a </a:t>
            </a:r>
            <a:r>
              <a:rPr lang="en-US" b="1" dirty="0"/>
              <a:t>vanilla JS app</a:t>
            </a:r>
            <a:r>
              <a:rPr lang="en-US" dirty="0"/>
              <a:t> served by http-server, and want to:</a:t>
            </a:r>
          </a:p>
          <a:p>
            <a:pPr>
              <a:buFont typeface="+mj-lt"/>
              <a:buAutoNum type="arabicPeriod"/>
            </a:pPr>
            <a:r>
              <a:rPr lang="en-US" dirty="0"/>
              <a:t>Let the user </a:t>
            </a:r>
            <a:r>
              <a:rPr lang="en-US" b="1" dirty="0"/>
              <a:t>sign in with Google using OAuth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After login, </a:t>
            </a:r>
            <a:r>
              <a:rPr lang="en-US" b="1" dirty="0"/>
              <a:t>call the Google Drive API</a:t>
            </a:r>
            <a:endParaRPr lang="en-US" dirty="0"/>
          </a:p>
          <a:p>
            <a:r>
              <a:rPr lang="en-US" dirty="0"/>
              <a:t>I'll walk you through this using </a:t>
            </a:r>
            <a:r>
              <a:rPr lang="en-US" b="1" dirty="0"/>
              <a:t>pure HTML + JS</a:t>
            </a:r>
            <a:r>
              <a:rPr lang="en-US" dirty="0"/>
              <a:t> (no Auth0), just using Google's OAuth 2.0 and Drive API directly.</a:t>
            </a:r>
          </a:p>
        </p:txBody>
      </p:sp>
    </p:spTree>
    <p:extLst>
      <p:ext uri="{BB962C8B-B14F-4D97-AF65-F5344CB8AC3E}">
        <p14:creationId xmlns:p14="http://schemas.microsoft.com/office/powerpoint/2010/main" val="64262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47E-9F10-27F4-7913-CB8CC0E9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What You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D1D2-BBDC-A306-F6FB-A7C150D9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Create a Google OAuth 2.0 Project -&gt; Client ID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Serve your app locally with http-server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 the Google Identity Services SDK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Request OAuth scopes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 the access token to call Google Drive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2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BF65-B00A-9FDC-D847-A482BC5F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Setup Google OAuth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6C46-B5D1-44BB-34C6-A7039403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Google Cloud Console (</a:t>
            </a:r>
            <a:r>
              <a:rPr lang="en-US" dirty="0">
                <a:hlinkClick r:id="rId2"/>
              </a:rPr>
              <a:t>https://console.cloud.google.com/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or select a project</a:t>
            </a:r>
          </a:p>
          <a:p>
            <a:r>
              <a:rPr lang="en-US" dirty="0"/>
              <a:t>Enable </a:t>
            </a:r>
            <a:r>
              <a:rPr lang="en-US" b="1" dirty="0"/>
              <a:t>Google Drive API</a:t>
            </a:r>
            <a:r>
              <a:rPr lang="en-US" dirty="0"/>
              <a:t> under </a:t>
            </a:r>
            <a:r>
              <a:rPr lang="en-US" b="1" dirty="0"/>
              <a:t>APIs &amp; Services &gt; Library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APIs &amp; Services &gt; Credentials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Create Credentials &gt; OAuth 2.0 Client 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Type: </a:t>
            </a:r>
            <a:r>
              <a:rPr lang="en-US" b="1" dirty="0"/>
              <a:t>Web Application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http://localhost:8080 as an </a:t>
            </a:r>
            <a:r>
              <a:rPr lang="en-US" b="1" dirty="0"/>
              <a:t>Authorized JavaScript origin</a:t>
            </a:r>
            <a:endParaRPr lang="en-US" dirty="0"/>
          </a:p>
          <a:p>
            <a:r>
              <a:rPr lang="en-US" dirty="0"/>
              <a:t>Save the Client ID.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E9BD7A-B098-DE99-1BFB-D2D67B9A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projects have different APIs enabled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99E0CD-3633-6306-1A4D-8D0B530D7E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E208AB-A726-0F08-D573-21FEAC3FB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18839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C60228D-6D90-4FF4-D535-864F3C8F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Credentials -&gt; Create Credential (API Keys, OAuth Client or Service Account)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OAuth Consent Screen -&gt; Clients</a:t>
            </a:r>
          </a:p>
        </p:txBody>
      </p:sp>
      <p:pic>
        <p:nvPicPr>
          <p:cNvPr id="16" name="Content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BF0526-5E4F-5606-ADB7-623664BD6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8" name="Content Placeholder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44E1A5-2EEF-E664-4A34-F9802067DE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44347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AE1E2C-F83B-F836-6443-E450D622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(App name …)and </a:t>
            </a:r>
            <a:br>
              <a:rPr lang="en-US" dirty="0"/>
            </a:br>
            <a:r>
              <a:rPr lang="en-US" dirty="0"/>
              <a:t>Audience (Add test users or publish)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3B695F-B46E-0B60-16CB-58422F595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9" name="Content Placeholder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33DAED-A54B-D658-6661-90E71D202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405432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69EF-DF60-5A15-146B-B91886DC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Web Application (served with http-server)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9F82-CA2F-F1F5-029B-E2654CD04C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My-app</a:t>
            </a:r>
          </a:p>
          <a:p>
            <a:r>
              <a:rPr lang="en-US" dirty="0" err="1"/>
              <a:t>Index.html</a:t>
            </a:r>
            <a:endParaRPr lang="en-US" dirty="0"/>
          </a:p>
          <a:p>
            <a:r>
              <a:rPr lang="en-US" dirty="0" err="1"/>
              <a:t>script.js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npx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http-server -p 8080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5E8F9-2C2F-88A1-482D-81ECA03CF6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Index.html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&lt;html lang="</a:t>
            </a:r>
            <a:r>
              <a:rPr lang="en-US" dirty="0" err="1"/>
              <a:t>en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&lt;meta charset="UTF-8"&gt;</a:t>
            </a:r>
          </a:p>
          <a:p>
            <a:pPr marL="0" indent="0">
              <a:buNone/>
            </a:pPr>
            <a:r>
              <a:rPr lang="en-US" dirty="0"/>
              <a:t>  &lt;title&gt;Google Drive Access&lt;/title&gt;</a:t>
            </a:r>
          </a:p>
          <a:p>
            <a:pPr marL="0" indent="0">
              <a:buNone/>
            </a:pPr>
            <a:r>
              <a:rPr lang="en-US" dirty="0"/>
              <a:t>  &lt;script </a:t>
            </a:r>
            <a:r>
              <a:rPr lang="en-US" dirty="0" err="1"/>
              <a:t>src</a:t>
            </a:r>
            <a:r>
              <a:rPr lang="en-US" dirty="0"/>
              <a:t>="https://</a:t>
            </a:r>
            <a:r>
              <a:rPr lang="en-US" dirty="0" err="1"/>
              <a:t>accounts.google.com</a:t>
            </a:r>
            <a:r>
              <a:rPr lang="en-US" dirty="0"/>
              <a:t>/</a:t>
            </a:r>
            <a:r>
              <a:rPr lang="en-US" dirty="0" err="1"/>
              <a:t>gsi</a:t>
            </a:r>
            <a:r>
              <a:rPr lang="en-US" dirty="0"/>
              <a:t>/client" async defer&gt;&lt;/script&gt;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&lt;h2&gt;Sign in with Google&lt;/h2&gt;</a:t>
            </a:r>
          </a:p>
          <a:p>
            <a:pPr marL="0" indent="0">
              <a:buNone/>
            </a:pPr>
            <a:r>
              <a:rPr lang="en-US" dirty="0"/>
              <a:t>  &lt;button id="login"&gt;Login with Google&lt;/button&gt;</a:t>
            </a:r>
          </a:p>
          <a:p>
            <a:pPr marL="0" indent="0">
              <a:buNone/>
            </a:pPr>
            <a:r>
              <a:rPr lang="en-US" dirty="0"/>
              <a:t>  &lt;pre id="output"&gt;&lt;/pre&gt;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script.js</a:t>
            </a:r>
            <a:r>
              <a:rPr lang="en-US" dirty="0"/>
              <a:t>"&gt;&lt;/script&gt;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8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61F6-A18E-E5E2-764C-13136E7D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9D4A-4D32-77A0-BA1A-A87EBF5F38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const CLIENT_ID = 'YOUR_CLIENT_ID_HERE';  // ← paste from Google Cloud Console</a:t>
            </a:r>
          </a:p>
          <a:p>
            <a:pPr marL="0" indent="0">
              <a:buNone/>
            </a:pPr>
            <a:r>
              <a:rPr lang="en-US" dirty="0"/>
              <a:t>const SCOPES = 'https://</a:t>
            </a:r>
            <a:r>
              <a:rPr lang="en-US" dirty="0" err="1"/>
              <a:t>www.googleapis.com</a:t>
            </a:r>
            <a:r>
              <a:rPr lang="en-US" dirty="0"/>
              <a:t>/auth/</a:t>
            </a:r>
            <a:r>
              <a:rPr lang="en-US" dirty="0" err="1"/>
              <a:t>drive.metadata.readonly</a:t>
            </a:r>
            <a:r>
              <a:rPr lang="en-US" dirty="0"/>
              <a:t>';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tokenClient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accessToken</a:t>
            </a:r>
            <a:r>
              <a:rPr lang="en-US" dirty="0"/>
              <a:t> = null;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document.getElementById</a:t>
            </a:r>
            <a:r>
              <a:rPr lang="en-US" dirty="0"/>
              <a:t>('login').onclick = () =&gt;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tokenClient</a:t>
            </a:r>
            <a:r>
              <a:rPr lang="en-US" dirty="0"/>
              <a:t> = google.accounts.oauth2.initTokenClient({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client_id</a:t>
            </a:r>
            <a:r>
              <a:rPr lang="en-US" dirty="0"/>
              <a:t>: CLIENT_ID,</a:t>
            </a:r>
          </a:p>
          <a:p>
            <a:pPr marL="0" indent="0">
              <a:buNone/>
            </a:pPr>
            <a:r>
              <a:rPr lang="en-US" dirty="0"/>
              <a:t>    scope: SCOPES,</a:t>
            </a:r>
          </a:p>
          <a:p>
            <a:pPr marL="0" indent="0">
              <a:buNone/>
            </a:pPr>
            <a:r>
              <a:rPr lang="en-US" dirty="0"/>
              <a:t>    callback: (response) =&gt; {</a:t>
            </a:r>
          </a:p>
          <a:p>
            <a:pPr marL="0" indent="0">
              <a:buNone/>
            </a:pPr>
            <a:r>
              <a:rPr lang="en-US" dirty="0"/>
              <a:t>      if (</a:t>
            </a:r>
            <a:r>
              <a:rPr lang="en-US" dirty="0" err="1"/>
              <a:t>response.error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console.error</a:t>
            </a:r>
            <a:r>
              <a:rPr lang="en-US" dirty="0"/>
              <a:t>(response);</a:t>
            </a:r>
          </a:p>
          <a:p>
            <a:pPr marL="0" indent="0">
              <a:buNone/>
            </a:pPr>
            <a:r>
              <a:rPr lang="en-US" dirty="0"/>
              <a:t>        return;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accessToken</a:t>
            </a:r>
            <a:r>
              <a:rPr lang="en-US" dirty="0"/>
              <a:t> = </a:t>
            </a:r>
            <a:r>
              <a:rPr lang="en-US" dirty="0" err="1"/>
              <a:t>response.access_token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listDriveFiles</a:t>
            </a:r>
            <a:r>
              <a:rPr lang="en-US" dirty="0"/>
              <a:t>(); // Call Drive API after login</a:t>
            </a:r>
          </a:p>
          <a:p>
            <a:pPr marL="0" indent="0">
              <a:buNone/>
            </a:pPr>
            <a:r>
              <a:rPr lang="en-US" dirty="0"/>
              <a:t>    },</a:t>
            </a:r>
          </a:p>
          <a:p>
            <a:pPr marL="0" indent="0">
              <a:buNone/>
            </a:pPr>
            <a:r>
              <a:rPr lang="en-US" dirty="0"/>
              <a:t>  });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tokenClient.requestAccessToken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51BB-8B70-D5A3-91C0-05C5D462F3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listDriveFiles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fetch('https://</a:t>
            </a:r>
            <a:r>
              <a:rPr lang="en-US" dirty="0" err="1"/>
              <a:t>www.googleapis.com</a:t>
            </a:r>
            <a:r>
              <a:rPr lang="en-US" dirty="0"/>
              <a:t>/drive/v3/files', {</a:t>
            </a:r>
          </a:p>
          <a:p>
            <a:pPr marL="0" indent="0">
              <a:buNone/>
            </a:pPr>
            <a:r>
              <a:rPr lang="en-US" dirty="0"/>
              <a:t>    headers: {</a:t>
            </a:r>
          </a:p>
          <a:p>
            <a:pPr marL="0" indent="0">
              <a:buNone/>
            </a:pPr>
            <a:r>
              <a:rPr lang="en-US" dirty="0"/>
              <a:t>      Authorization: `Bearer ${</a:t>
            </a:r>
            <a:r>
              <a:rPr lang="en-US" dirty="0" err="1"/>
              <a:t>accessToken</a:t>
            </a:r>
            <a:r>
              <a:rPr lang="en-US" dirty="0"/>
              <a:t>}`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    .then(res =&gt; </a:t>
            </a:r>
            <a:r>
              <a:rPr lang="en-US" dirty="0" err="1"/>
              <a:t>res.json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.then(data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document.getElementById</a:t>
            </a:r>
            <a:r>
              <a:rPr lang="en-US" dirty="0"/>
              <a:t>('output').</a:t>
            </a:r>
            <a:r>
              <a:rPr lang="en-US" dirty="0" err="1"/>
              <a:t>textContent</a:t>
            </a:r>
            <a:r>
              <a:rPr lang="en-US" dirty="0"/>
              <a:t> = </a:t>
            </a:r>
            <a:r>
              <a:rPr lang="en-US" dirty="0" err="1"/>
              <a:t>JSON.stringify</a:t>
            </a:r>
            <a:r>
              <a:rPr lang="en-US" dirty="0"/>
              <a:t>(data, null, 2);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.catch(err =&gt; </a:t>
            </a:r>
            <a:r>
              <a:rPr lang="en-US" dirty="0" err="1"/>
              <a:t>console.error</a:t>
            </a:r>
            <a:r>
              <a:rPr lang="en-US" dirty="0"/>
              <a:t>('API error:', err));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8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C33B-62A6-6954-40C9-43856962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FC713B-077B-DE2D-48B2-941A9D6F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uses </a:t>
            </a:r>
            <a:r>
              <a:rPr lang="en-US" b="1" dirty="0"/>
              <a:t>OAuth Implicit flow</a:t>
            </a:r>
            <a:r>
              <a:rPr lang="en-US" dirty="0"/>
              <a:t> (access token in browser memory).</a:t>
            </a:r>
          </a:p>
          <a:p>
            <a:r>
              <a:rPr lang="en-US" dirty="0"/>
              <a:t>For production, you should implement </a:t>
            </a:r>
            <a:r>
              <a:rPr lang="en-US" b="1" dirty="0"/>
              <a:t>refresh tokens</a:t>
            </a:r>
            <a:r>
              <a:rPr lang="en-US" dirty="0"/>
              <a:t> via backend (Authorization Code flow).</a:t>
            </a:r>
          </a:p>
          <a:p>
            <a:r>
              <a:rPr lang="en-US"/>
              <a:t>You must </a:t>
            </a:r>
            <a:r>
              <a:rPr lang="en-US" b="1"/>
              <a:t>serve over HTTPS</a:t>
            </a:r>
            <a:r>
              <a:rPr lang="en-US"/>
              <a:t> in production or use localhost during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8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620</Words>
  <Application>Microsoft Macintosh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Menlo</vt:lpstr>
      <vt:lpstr>Office Theme</vt:lpstr>
      <vt:lpstr>Calling Google Drive API with OAuth 2.0</vt:lpstr>
      <vt:lpstr>Overview of What You Need</vt:lpstr>
      <vt:lpstr>1. Setup Google OAuth</vt:lpstr>
      <vt:lpstr>Different projects have different APIs enabled</vt:lpstr>
      <vt:lpstr>Credentials -&gt; Create Credential (API Keys, OAuth Client or Service Account)  Or OAuth Consent Screen -&gt; Clients</vt:lpstr>
      <vt:lpstr>Branding (App name …)and  Audience (Add test users or publish)</vt:lpstr>
      <vt:lpstr>2. Web Application (served with http-server)</vt:lpstr>
      <vt:lpstr>script.js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Fu</dc:creator>
  <cp:lastModifiedBy>Amanda Fu</cp:lastModifiedBy>
  <cp:revision>13</cp:revision>
  <dcterms:created xsi:type="dcterms:W3CDTF">2025-06-09T01:20:52Z</dcterms:created>
  <dcterms:modified xsi:type="dcterms:W3CDTF">2025-06-09T03:26:02Z</dcterms:modified>
</cp:coreProperties>
</file>